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F0BBE-6D16-4B26-9871-4962F9CF8458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6A538-AB00-4680-BF26-1FE9188F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2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B7DB0-9A2D-40B5-82CE-1A6E48713D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90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1C7A4-BBA6-489A-9AF7-70FEB224A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9BEFF-F3B3-4AB3-BACA-B8FEB4FCF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813E6-6E54-43C5-B852-6A6F5D77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DBD85-57F4-43B1-99CB-57AF8264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B122D-8B72-40FE-A322-56BBA9E4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0FC1-2EAB-4D43-BA86-BE2C9958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2136F-81B4-4DEB-8C68-F65E1BAF3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05438-4ECA-4C06-BE16-F9908DC0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A9524-FF4E-4704-8AB0-A25295C7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04154-B146-4E65-AFAB-20A85295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7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8C309-7231-4D9D-84AF-A4741CFC0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A59C0-26E4-4AA4-86B9-95F3B7E53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1E89A-43C2-4E03-864C-C7FC5AEE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1C0C8-9442-4D6B-A6BF-1377BA7B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A7492-D82E-4C92-93C3-5E996FD8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2EB7-BA99-466E-8D2B-07022D704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AA479-079E-4B5A-9D62-CC89949A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03544-93A3-4868-984D-B1A5A01C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41278-9233-456C-B7DA-0740164E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CABA-B59C-46A8-BF6F-EABD9312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4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F0CD-BC1C-4998-A3FA-DF4AB9E4E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B4518-1C14-4422-B3AC-2ED28A0F9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7F949-DC48-4B46-A14A-BDBA0FD0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6A5CE-08B0-4734-B23E-1E3EF9A2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C28E8-DA27-4E9C-99BF-F4B24221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3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08F6-53C4-48A8-B87B-152C534F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8B29A-E39C-4BDB-8490-E094D5388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ABE75-1E02-480A-AAC5-AB6F4699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AE752-36EB-4B40-84B6-45944090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84019-C540-494B-99CD-AC0A8680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C5AA-8EE0-440F-8EBA-CDC8ABD6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3593-E26D-40A9-99F6-E90B52AFF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3E861-A743-4C08-B9A7-0B108A77F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45691-7555-4484-986A-61729BD2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58690-A2EC-4177-BE78-9C0AF14D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F1852-CEF1-4F21-AF3A-1FB90820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7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7DD8-1B48-40E5-88A5-09FFDCA07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01BA2-D67C-4FC0-9EC2-AA51B6C84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2C636-7AAA-494D-93B3-4E32E2543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AB931-3974-4F2E-B787-6388691AA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15DD14-439D-4AC0-843D-E73CC224C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2B494-1ECB-4E17-A963-6AE328E3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B5288-1530-485B-A840-577BDD67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27E6CA-3E5B-4936-B867-780EE50A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74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CF5B-FCFB-456F-A5BD-D99A1A9B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6F735-32B2-4C75-9E08-C7D65DCD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DE01D-5408-407A-A4E1-FA22E882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5F391-543B-49A4-AB63-62FA4911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82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EFC24-8B60-4009-A901-DB9BC3EE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AFEA6-7658-4B40-B6CC-01BE3F4A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C9C9F-228C-4E0D-A1F0-2DE73B5B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5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8078-A6AE-425A-98E6-7BBD0933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7959D-FB84-40E0-BB71-9795ABD36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29B39-A5A2-4027-B345-61F9B2C0A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CC48F-7E62-490B-885E-3E2EB279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9526D-591B-489F-97E3-B33C4C3D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54E18-EE3D-441F-90EF-1FA33857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3D27-BD32-44F2-8122-945C784B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B7A2-B76C-4E9F-8261-92AE583A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2064-B103-4244-AC5C-C763BF1B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E6CE-7250-4E7C-9F94-706CB45C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74B39-53DE-4B4E-9592-9B4C1A41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8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6E14-9C98-4CD3-861C-55A9FFE92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2E848-50D8-460E-A915-D53D86374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97979-0694-425B-898D-ABE1D328A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0D84-8E5E-478D-B9DD-26C380F3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979F0-FA5C-441B-9102-EA5E7133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997F0-2A9A-4764-A01D-3457E17E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94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8E81-0C92-483A-BA1C-051B3AB5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C5B7E-645B-453C-A395-427ABC720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E12A1-FD8F-4A39-899B-93410687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DA1D-3224-4B71-B33C-663C1861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92686-1B8D-45E8-8659-68268950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50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30DAC-FAE5-4A93-8BB6-93F302127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1988C-5DB2-4874-BA6B-2338A22B4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5E89-F44D-4A18-973D-C38D4CF1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BCCC9-DC21-4630-91D4-04A5F7F5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83717-7193-4B4F-BB17-242461A2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6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C5B2-ABD2-49E4-BDD7-74325040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0A9A5-52C2-4614-8C0A-9F206E9E7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8B666-DC3B-4F55-B1D5-CC414C26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1BC8-A83A-48F2-A7D6-AC8E55C8C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ADC7-F06A-432E-8374-8A1CB2DE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6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EDBA-E0EC-4E36-BF92-5B5778CE3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727D8-49CE-4261-B2A0-252FB4B1E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08F3E-999B-4D08-9C06-C02124C4D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BC957-A805-4212-806B-518C375B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49330-ED22-4B5A-94A4-706CA5B2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D8CD1-AFEA-4157-88E1-4D176F21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9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B6A9-64BD-4786-9F38-A29E916E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F11EC-7639-4248-9F8F-7AA969F1B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1B795-62EC-4ACD-8AD3-AFE96847E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D0A59-2E14-4840-BD3C-C397B206F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27E1B-6C63-4501-88AB-530B1C744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A812F-5F4D-4F80-A680-23AD321C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51FFC-2741-4E4B-94D3-37E1E41B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69E78-E78C-45FA-BD03-BC6197C0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2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74F2-D51F-40AD-8906-4A438C8E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0C3BF-AC74-4482-B83F-7F5F26A9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3C676-6CCA-4D4C-859C-A04DA73C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37FA5-490B-4711-BD0B-3C2DD85F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94447-0F18-4846-AECE-797CDDC4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FEE05-148C-4692-891B-0AD08D17F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E18CC-E15A-4D96-BCE5-44611EA6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8F4C-5100-45E4-A1C3-027E5147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E2E3-FFDC-4329-838B-F18DC9353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963C0-76E6-4BD1-B761-22B9989B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19380-BD95-44F1-B75B-B9FAE29C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F82D0-A501-4B37-910C-8802E4CB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E48FE-97F2-4535-8712-EAC6D089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8714F-FC88-4E46-A85F-B83081A6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4789D2-ACD8-476E-9316-9A22C7167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F54E3-E513-45F3-940C-1479806E6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3C60B-6814-4F8D-9DD4-250CDFF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9F9E9-EE35-4021-B709-CF07A66E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3954-ADC4-4279-888C-BDA117BC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97708-0996-4C50-A26E-8DDFF1CE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853BD-157F-4CFC-9C72-6ECDD460B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83AAF-199F-4390-AE12-6C9F3B887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E580-C4B4-4311-9229-6596F865691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14B4-C998-4E58-A323-5F45FF478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EE841-EBD2-44F3-B95E-AA1F8A79A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9486-1503-4B46-A737-EB1DAC31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5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09C74-BBC2-4646-BBCF-B79CCC1D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5A4C2-37A6-4698-BE5B-D57096ED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C1F4-0246-4EE5-B1FD-D2735FB0E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9C0-F927-421C-9705-1716958A7C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66DCF-E52D-46BB-8B76-4C80EBB13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9033D-D18E-4C62-98B9-E82CA0AED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48A8-F27D-451D-AA2E-34F5D466F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8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8CC4-D4F2-41BD-938E-2825A49FD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7250"/>
            <a:ext cx="9144000" cy="2387600"/>
          </a:xfrm>
        </p:spPr>
        <p:txBody>
          <a:bodyPr/>
          <a:lstStyle/>
          <a:p>
            <a:r>
              <a:rPr lang="en-US" dirty="0"/>
              <a:t>A fisheries Success story:</a:t>
            </a:r>
            <a:br>
              <a:rPr lang="en-US" dirty="0"/>
            </a:br>
            <a:r>
              <a:rPr lang="en-US" dirty="0"/>
              <a:t>New England Scallops</a:t>
            </a:r>
          </a:p>
        </p:txBody>
      </p:sp>
    </p:spTree>
    <p:extLst>
      <p:ext uri="{BB962C8B-B14F-4D97-AF65-F5344CB8AC3E}">
        <p14:creationId xmlns:p14="http://schemas.microsoft.com/office/powerpoint/2010/main" val="93924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FD7D-BB6C-4292-A279-A8BCFB4A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36F72-40C9-4214-8A56-04C7E774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6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B5DA-EA6E-43CB-9A7A-B375CE9D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08413-E34F-4309-895F-7A18630B6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C980-BF26-410F-8711-892DEE70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C830-0AC0-499F-9513-B4719C71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9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1CF57-E1E8-4585-B587-30A52881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A340-2AD0-4793-9970-5B7734B06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E8634-D372-4B12-82EC-7BB1C1B83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60EC8-93A9-43E4-AB97-372866AD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Dacker</a:t>
            </a:r>
            <a:r>
              <a:rPr lang="en-US" dirty="0"/>
              <a:t>-Carter,. D,  </a:t>
            </a:r>
            <a:r>
              <a:rPr lang="en-US" dirty="0" err="1"/>
              <a:t>TenBrink</a:t>
            </a:r>
            <a:r>
              <a:rPr lang="en-US" dirty="0"/>
              <a:t>., T, </a:t>
            </a:r>
            <a:r>
              <a:rPr lang="en-US" dirty="0" err="1"/>
              <a:t>Swails</a:t>
            </a:r>
            <a:r>
              <a:rPr lang="en-US" dirty="0"/>
              <a:t>., K., Ford., T. The Atlantic Sea Scallop: A Fishery Success Story. A. NOAA Greater Atlantic Regional Fisheries Office. Accessed on the 27th of May 2021 from https://storymaps.arcgis.com/stories/5c7e77ff4db0464bb2ea598e766b9764.</a:t>
            </a:r>
          </a:p>
          <a:p>
            <a:r>
              <a:rPr lang="en-US" dirty="0"/>
              <a:t>Hills., D. 2015. Sustaining Sea Scallops. Accessed on the 27th of May 2021 from http://fishypictures.com/fish/</a:t>
            </a:r>
          </a:p>
          <a:p>
            <a:r>
              <a:rPr lang="en-US" dirty="0"/>
              <a:t>Joint Ocean Commission Initiative., 2017. The recovery of Atlantic sea scallops. Accessed on the 27th of May 2021 from https://oceanactionagenda.org/story/recovery-atlantic-sea-scallops/.</a:t>
            </a:r>
          </a:p>
          <a:p>
            <a:r>
              <a:rPr lang="en-US" dirty="0"/>
              <a:t>KNOTEK, R. J., RUDDERS, D. B., MANDELMAN, J. W., BENOÎT, H. P. &amp; SULIKOWSKI, J. A. 2018. The survival of </a:t>
            </a:r>
            <a:r>
              <a:rPr lang="en-US" dirty="0" err="1"/>
              <a:t>rajids</a:t>
            </a:r>
            <a:r>
              <a:rPr lang="en-US" dirty="0"/>
              <a:t> discarded in the New England scallop dredge fisheries. Fisheries Research, 198, 50-62.</a:t>
            </a:r>
          </a:p>
          <a:p>
            <a:r>
              <a:rPr lang="en-US" dirty="0"/>
              <a:t>NOAA Fisheries., 2021. Atlantic Sea Scallop. Accessed on the 27th of May 2021 from https://www.fisheries.noaa.gov/species/atlantic-sea-scallop#overview.</a:t>
            </a:r>
          </a:p>
          <a:p>
            <a:r>
              <a:rPr lang="en-US" dirty="0"/>
              <a:t> National Marine Fisheries Service (NMFS). (2013). U.S. National Bycatch Report Update 1 L.R. </a:t>
            </a:r>
            <a:r>
              <a:rPr lang="en-US" dirty="0" err="1"/>
              <a:t>Benaka</a:t>
            </a:r>
            <a:r>
              <a:rPr lang="en-US" dirty="0"/>
              <a:t>, C. </a:t>
            </a:r>
            <a:r>
              <a:rPr lang="en-US" dirty="0" err="1"/>
              <a:t>Rilling</a:t>
            </a:r>
            <a:r>
              <a:rPr lang="en-US" dirty="0"/>
              <a:t>, E.E. </a:t>
            </a:r>
            <a:r>
              <a:rPr lang="en-US" dirty="0" err="1"/>
              <a:t>Seney</a:t>
            </a:r>
            <a:r>
              <a:rPr lang="en-US" dirty="0"/>
              <a:t>, H. </a:t>
            </a:r>
            <a:r>
              <a:rPr lang="en-US" dirty="0" err="1"/>
              <a:t>Winarsoo</a:t>
            </a:r>
            <a:r>
              <a:rPr lang="en-US" dirty="0"/>
              <a:t> (Eds.) (first edition), U.S. Dep. </a:t>
            </a:r>
            <a:r>
              <a:rPr lang="en-US" dirty="0" err="1"/>
              <a:t>Commer</a:t>
            </a:r>
            <a:r>
              <a:rPr lang="en-US" dirty="0"/>
              <a:t>.</a:t>
            </a:r>
          </a:p>
          <a:p>
            <a:r>
              <a:rPr lang="en-US" dirty="0"/>
              <a:t>National Marine Fisheries Service (NMFS), (2016), Fisheries of the United States, 2015. U.S. Department of Commerce, NOAA Current Fishery Statistics No. 2015.</a:t>
            </a:r>
          </a:p>
          <a:p>
            <a:r>
              <a:rPr lang="en-US" dirty="0"/>
              <a:t>NOAA Fisheries., 2021. Atlantic Sea Scallop. Accessed on the 27th of May 2021 from https://www.fisheries.noaa.gov/species/atlantic-sea-scallop#overview.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8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331</Words>
  <Application>Microsoft Office PowerPoint</Application>
  <PresentationFormat>Widescreen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A fisheries Success story: New England Scallops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fisheries Success story: New England Scallops</dc:title>
  <dc:creator>adam hicks</dc:creator>
  <cp:lastModifiedBy>adam hicks</cp:lastModifiedBy>
  <cp:revision>2</cp:revision>
  <dcterms:created xsi:type="dcterms:W3CDTF">2021-05-28T22:32:33Z</dcterms:created>
  <dcterms:modified xsi:type="dcterms:W3CDTF">2021-05-28T22:49:15Z</dcterms:modified>
</cp:coreProperties>
</file>