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35939-2E41-441D-9844-52D1CBFAE7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407C23-3D20-48BF-A0B3-43084438F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9B55C-40D7-4230-A5A7-2BD5DB4D3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74F5D-D717-4B1F-B1BF-A804C306B11A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B11F1-167E-49FF-9AB7-C1D944225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7822D1-CA02-4455-843E-8BF57C25B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2CA9-8539-4486-B36E-5A176BD24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128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8B5EE-1C3D-4C1F-9F7A-8FE8843A6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F28663-6E37-4135-B429-E5768511E5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AB87F3-3AD0-4993-8F07-97BD09551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74F5D-D717-4B1F-B1BF-A804C306B11A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B5BE5-6E08-4405-AE38-88C8D8D89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6EFBF-2B53-4E6D-B95E-0CEF41D98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2CA9-8539-4486-B36E-5A176BD24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799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06AA3B-28AF-4A77-8253-07DEFDEB85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4DBD5D-841A-4918-A11C-39FDAE4634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491E94-3F26-4A51-A87A-0D53DD436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74F5D-D717-4B1F-B1BF-A804C306B11A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CCF6F0-8A5F-4937-B9EB-C60F28D32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7C86ED-4327-4760-8970-3298F0713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2CA9-8539-4486-B36E-5A176BD24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EFC5C-E04F-4A03-BED6-EFCE53264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0B0FC-F634-45C7-8988-045BF56F55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246327-08FA-46F5-869E-6D1BDD1DA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74F5D-D717-4B1F-B1BF-A804C306B11A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1B64E7-559A-4210-84F7-92977149E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3988F-E112-48C0-B1C8-61EE3D35A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2CA9-8539-4486-B36E-5A176BD24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12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34F56-EF45-4F4D-BFFC-DCA5EA992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7B6965-6CC6-43C9-87EF-5F9A89EB7F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A506F0-5778-417C-A0AA-BC00E6DFD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74F5D-D717-4B1F-B1BF-A804C306B11A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AA1A26-5B59-4681-B530-CF351143B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FA7C8-DAE9-44E3-9D55-2511175A8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2CA9-8539-4486-B36E-5A176BD24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19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923B3-F2BE-4BFF-AB75-EE80E7501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D4A0C-7E0C-4D92-A107-5A6034F8DE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AAFABC-674D-4A10-8DCB-8347144D5F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C86C1E-6FAC-4405-A237-72952238A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74F5D-D717-4B1F-B1BF-A804C306B11A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066050-50EE-4C75-8CEC-6A43015FB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D7E736-BDC2-427D-B4FC-78F768A58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2CA9-8539-4486-B36E-5A176BD24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801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74D88-C7DA-490D-8BC0-1C3A147AF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FA46B0-F79A-4C9C-832D-A83CDDF7BF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EB7D93-AF9D-492A-BBF2-18E9C47D8E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B45BAF-026D-4D03-A2D8-14615EA97D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CFAE75-82FE-4011-84DC-5FC1410809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13D0E4-3705-4CBC-81C8-EBF712465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74F5D-D717-4B1F-B1BF-A804C306B11A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B85792-E31D-4486-85A1-F9232D2A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707D46-298E-43CB-BB9E-FF22C8D30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2CA9-8539-4486-B36E-5A176BD24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116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EFEAC-2492-41FE-99CD-484F4058C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0C730B-0091-4891-93A5-F0A279B88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74F5D-D717-4B1F-B1BF-A804C306B11A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56EE5D-0DF0-4F79-9045-8C7F8A0B9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DDB770-7A90-4B4E-925F-4BC5EE9FC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2CA9-8539-4486-B36E-5A176BD24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146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E6F173-8C9D-479A-9219-7C9B46A63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74F5D-D717-4B1F-B1BF-A804C306B11A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BC33EB-C177-4FD2-A0AF-189C20FC4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43D83-DF9D-439C-8642-22C6C5237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2CA9-8539-4486-B36E-5A176BD24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632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C4996-0A66-4BC7-BF7D-3784F5A97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9C99D-05E7-4F61-94B6-D9DE2B20A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1646FC-2A1D-4167-9EB8-5F321C5CF3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1360C5-9EC2-47B6-97A0-8A5D4E4B1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74F5D-D717-4B1F-B1BF-A804C306B11A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A40910-A082-4CBE-B5C2-284708CD5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88826F-81AC-4E8A-94CC-C8A125DE6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2CA9-8539-4486-B36E-5A176BD24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839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816EB-0890-498D-8ABB-4B6FCAA80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E8A67A-0BD4-4403-9301-5361225E3B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5B355-48D5-47FD-881D-3F6EDC43D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7FDA8C-BB37-4E6D-826D-11C6B65A3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74F5D-D717-4B1F-B1BF-A804C306B11A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251E32-EAB5-42FC-835D-9B460DCD8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70DCEC-8161-4D90-8A5B-F3ACB0640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2CA9-8539-4486-B36E-5A176BD24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7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F09678-40B0-4AE2-8607-25129785F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BD373D-B7B2-467D-AAC4-13A92F391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78F94-88A7-4001-B506-B78F41650F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74F5D-D717-4B1F-B1BF-A804C306B11A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09D46F-7DB1-4CAB-ACC3-CB5DC26430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3305F-37A8-4BAB-A7B3-80ED9B5607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22CA9-8539-4486-B36E-5A176BD24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229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erial view of container ship">
            <a:extLst>
              <a:ext uri="{FF2B5EF4-FFF2-40B4-BE49-F238E27FC236}">
                <a16:creationId xmlns:a16="http://schemas.microsoft.com/office/drawing/2014/main" id="{4671DF00-99B6-467C-AE51-A05EDC77EA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853E71-745E-449D-B38D-525A3BFFE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dirty="0">
                <a:solidFill>
                  <a:srgbClr val="FFFFFF"/>
                </a:solidFill>
              </a:rPr>
              <a:t>Canada’s Ocean Economy Haiku</a:t>
            </a:r>
            <a:br>
              <a:rPr lang="en-US" sz="5200" dirty="0">
                <a:solidFill>
                  <a:srgbClr val="FFFFFF"/>
                </a:solidFill>
              </a:rPr>
            </a:br>
            <a:r>
              <a:rPr lang="en-US" sz="5200" dirty="0">
                <a:solidFill>
                  <a:srgbClr val="FFFFFF"/>
                </a:solidFill>
              </a:rPr>
              <a:t>By Adam Hicks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A2A9E-5D0E-4082-8B09-E54F47B77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0051" y="4072043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solidFill>
                  <a:srgbClr val="FFFFFF"/>
                </a:solidFill>
              </a:rPr>
              <a:t>Canadas's oceans, is the blue economy, livelihoods depend</a:t>
            </a:r>
          </a:p>
        </p:txBody>
      </p:sp>
    </p:spTree>
    <p:extLst>
      <p:ext uri="{BB962C8B-B14F-4D97-AF65-F5344CB8AC3E}">
        <p14:creationId xmlns:p14="http://schemas.microsoft.com/office/powerpoint/2010/main" val="76365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853E71-745E-449D-B38D-525A3BFFE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805"/>
            <a:ext cx="10515600" cy="150588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Canada’s Oceans economy</a:t>
            </a:r>
            <a:b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By Adam Hicks</a:t>
            </a:r>
            <a:r>
              <a:rPr lang="pt-BR" sz="4800" dirty="0"/>
              <a:t>@Adam_D_Hicks</a:t>
            </a:r>
            <a:endParaRPr lang="en-US" sz="4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3A003E92-102D-4AF8-B32F-87E2ADA7E3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4663" y="1845426"/>
            <a:ext cx="8599620" cy="4450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261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31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Canada’s Ocean Economy Haiku By Adam Hicks </vt:lpstr>
      <vt:lpstr>Canada’s Oceans economy By Adam Hicks@Adam_D_Hicks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Canada’s Ocean Economy Haiku By Adam Hicks</dc:title>
  <dc:creator>adam hicks</dc:creator>
  <cp:lastModifiedBy>sticks01@student.ubc.ca</cp:lastModifiedBy>
  <cp:revision>2</cp:revision>
  <dcterms:created xsi:type="dcterms:W3CDTF">2021-02-03T22:42:46Z</dcterms:created>
  <dcterms:modified xsi:type="dcterms:W3CDTF">2021-07-07T17:44:19Z</dcterms:modified>
</cp:coreProperties>
</file>